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023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5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8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84" r:id="rId6"/>
    <p:sldLayoutId id="2147483880" r:id="rId7"/>
    <p:sldLayoutId id="2147483881" r:id="rId8"/>
    <p:sldLayoutId id="2147483882" r:id="rId9"/>
    <p:sldLayoutId id="2147483883" r:id="rId10"/>
    <p:sldLayoutId id="2147483885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4" name="Rectangle 1063">
            <a:extLst>
              <a:ext uri="{FF2B5EF4-FFF2-40B4-BE49-F238E27FC236}">
                <a16:creationId xmlns:a16="http://schemas.microsoft.com/office/drawing/2014/main" id="{4272D295-B38D-4899-B3E1-D9AEBD4F3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>
            <a:extLst>
              <a:ext uri="{FF2B5EF4-FFF2-40B4-BE49-F238E27FC236}">
                <a16:creationId xmlns:a16="http://schemas.microsoft.com/office/drawing/2014/main" id="{79DC71AB-A4B7-4F53-BDED-ACA59F44C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68" name="Rectangle 1067">
            <a:extLst>
              <a:ext uri="{FF2B5EF4-FFF2-40B4-BE49-F238E27FC236}">
                <a16:creationId xmlns:a16="http://schemas.microsoft.com/office/drawing/2014/main" id="{D338714C-D03A-49B1-9681-70AE97ECB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732" y="761999"/>
            <a:ext cx="10670537" cy="5334001"/>
          </a:xfrm>
          <a:prstGeom prst="rect">
            <a:avLst/>
          </a:pr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EFAC7-AF66-8567-3054-A2692A0BC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944" y="1606473"/>
            <a:ext cx="9509727" cy="6341437"/>
          </a:xfrm>
        </p:spPr>
        <p:txBody>
          <a:bodyPr>
            <a:normAutofit fontScale="90000"/>
          </a:bodyPr>
          <a:lstStyle/>
          <a:p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1500" b="1" dirty="0">
                <a:latin typeface="Abadi" panose="020B0604020104020204" pitchFamily="34" charset="0"/>
              </a:rPr>
            </a:br>
            <a:br>
              <a:rPr lang="en-GB" sz="4900" b="1" dirty="0">
                <a:latin typeface="Abadi" panose="020B0604020104020204" pitchFamily="34" charset="0"/>
              </a:rPr>
            </a:br>
            <a:br>
              <a:rPr lang="en-GB" sz="4900" b="1" dirty="0">
                <a:latin typeface="Abadi" panose="020B0604020104020204" pitchFamily="34" charset="0"/>
              </a:rPr>
            </a:br>
            <a:br>
              <a:rPr lang="en-GB" sz="4900" b="1" dirty="0">
                <a:latin typeface="Abadi" panose="020B0604020104020204" pitchFamily="34" charset="0"/>
              </a:rPr>
            </a:br>
            <a:r>
              <a:rPr lang="en-GB" b="1" dirty="0">
                <a:latin typeface="Abadi" panose="020B0604020104020204" pitchFamily="34" charset="0"/>
              </a:rPr>
              <a:t>The 4 C’s  </a:t>
            </a:r>
            <a:br>
              <a:rPr lang="en-GB" sz="3600" b="1" dirty="0">
                <a:latin typeface="Abadi" panose="020B0604020104020204" pitchFamily="34" charset="0"/>
              </a:rPr>
            </a:br>
            <a:r>
              <a:rPr lang="en-GB" sz="4000" b="1" dirty="0">
                <a:latin typeface="Bookman Old Style" panose="02050604050505020204" pitchFamily="18" charset="0"/>
              </a:rPr>
              <a:t>Craft, Coffee, Cake &amp; Chatter</a:t>
            </a:r>
            <a:br>
              <a:rPr lang="en-GB" sz="4000" b="1" dirty="0">
                <a:latin typeface="Bookman Old Style" panose="02050604050505020204" pitchFamily="18" charset="0"/>
              </a:rPr>
            </a:br>
            <a:r>
              <a:rPr lang="en-GB" sz="4000" b="1" dirty="0">
                <a:latin typeface="Bookman Old Style" panose="02050604050505020204" pitchFamily="18" charset="0"/>
              </a:rPr>
              <a:t>3</a:t>
            </a:r>
            <a:r>
              <a:rPr lang="en-GB" sz="4000" b="1" baseline="30000" dirty="0">
                <a:latin typeface="Bookman Old Style" panose="02050604050505020204" pitchFamily="18" charset="0"/>
              </a:rPr>
              <a:t>rd</a:t>
            </a:r>
            <a:r>
              <a:rPr lang="en-GB" sz="4000" b="1" dirty="0">
                <a:latin typeface="Bookman Old Style" panose="02050604050505020204" pitchFamily="18" charset="0"/>
              </a:rPr>
              <a:t> Friday of each month  </a:t>
            </a:r>
            <a:br>
              <a:rPr lang="en-GB" sz="4000" b="1" dirty="0">
                <a:latin typeface="Abadi" panose="020B0604020104020204" pitchFamily="34" charset="0"/>
              </a:rPr>
            </a:br>
            <a:r>
              <a:rPr lang="en-GB" sz="4000" b="1" dirty="0">
                <a:latin typeface="Abadi" panose="020B0604020104020204" pitchFamily="34" charset="0"/>
              </a:rPr>
              <a:t>Badwell Ash Village Hall </a:t>
            </a:r>
            <a:br>
              <a:rPr lang="en-GB" sz="4000" dirty="0">
                <a:latin typeface="Abadi" panose="020B0604020104020204" pitchFamily="34" charset="0"/>
              </a:rPr>
            </a:br>
            <a:r>
              <a:rPr lang="en-GB" sz="4000" dirty="0">
                <a:latin typeface="Abadi" panose="020B0604020104020204" pitchFamily="34" charset="0"/>
              </a:rPr>
              <a:t>10 till 12</a:t>
            </a:r>
            <a:br>
              <a:rPr lang="en-GB" sz="4000" dirty="0">
                <a:latin typeface="Abadi" panose="020B0604020104020204" pitchFamily="34" charset="0"/>
              </a:rPr>
            </a:br>
            <a:r>
              <a:rPr lang="en-GB" sz="3100" dirty="0">
                <a:latin typeface="Bookman Old Style" panose="02050604050505020204" pitchFamily="18" charset="0"/>
              </a:rPr>
              <a:t>There is </a:t>
            </a:r>
            <a:r>
              <a:rPr lang="en-GB" sz="31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GB" sz="31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small charge for drinks, cakes, and items from the make and take table</a:t>
            </a:r>
            <a:r>
              <a:rPr lang="en-GB" sz="31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Please do</a:t>
            </a:r>
            <a:r>
              <a:rPr lang="en-GB" sz="31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bring your own </a:t>
            </a:r>
            <a:r>
              <a:rPr lang="en-GB" sz="310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craft projects.</a:t>
            </a:r>
            <a:br>
              <a:rPr lang="en-GB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4000" dirty="0">
                <a:latin typeface="Abadi" panose="020B0604020104020204" pitchFamily="34" charset="0"/>
              </a:rPr>
            </a:br>
            <a:br>
              <a:rPr lang="en-GB" sz="4000" dirty="0">
                <a:latin typeface="Abadi" panose="020B0604020104020204" pitchFamily="34" charset="0"/>
              </a:rPr>
            </a:br>
            <a:r>
              <a:rPr lang="en-GB" sz="2200" dirty="0">
                <a:latin typeface="Abadi" panose="020B0604020104020204" pitchFamily="34" charset="0"/>
              </a:rPr>
              <a:t>For </a:t>
            </a:r>
            <a:r>
              <a:rPr lang="en-GB" sz="2000" dirty="0">
                <a:latin typeface="Abadi" panose="020B0604020104020204" pitchFamily="34" charset="0"/>
              </a:rPr>
              <a:t>further information contact Sue Morgan 01359 258983</a:t>
            </a:r>
            <a:br>
              <a:rPr lang="en-GB" sz="3600" dirty="0">
                <a:latin typeface="Abadi" panose="020B0604020104020204" pitchFamily="34" charset="0"/>
              </a:rPr>
            </a:br>
            <a:br>
              <a:rPr lang="en-GB" sz="3600" dirty="0">
                <a:latin typeface="Abadi" panose="020B0604020104020204" pitchFamily="34" charset="0"/>
              </a:rPr>
            </a:br>
            <a:br>
              <a:rPr lang="en-GB" sz="3600" dirty="0">
                <a:latin typeface="Abadi" panose="020B0604020104020204" pitchFamily="34" charset="0"/>
              </a:rPr>
            </a:br>
            <a:endParaRPr lang="en-GB" sz="2700" dirty="0">
              <a:latin typeface="Abadi" panose="020B0604020104020204" pitchFamily="34" charset="0"/>
            </a:endParaRPr>
          </a:p>
        </p:txBody>
      </p:sp>
      <p:pic>
        <p:nvPicPr>
          <p:cNvPr id="49" name="Picture 48" descr="A picture containing floor, indoor, cluttered&#10;&#10;Description automatically generated">
            <a:extLst>
              <a:ext uri="{FF2B5EF4-FFF2-40B4-BE49-F238E27FC236}">
                <a16:creationId xmlns:a16="http://schemas.microsoft.com/office/drawing/2014/main" id="{3D185DDC-5A83-1950-F0B0-B0F94DD0D3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50" b="-4"/>
          <a:stretch/>
        </p:blipFill>
        <p:spPr bwMode="auto">
          <a:xfrm rot="5400000">
            <a:off x="10249604" y="4878653"/>
            <a:ext cx="1877142" cy="2056350"/>
          </a:xfrm>
          <a:prstGeom prst="rect">
            <a:avLst/>
          </a:prstGeom>
          <a:noFill/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4B91D04-F074-2C84-F8CC-C050AAD0C0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62" r="2" b="2"/>
          <a:stretch/>
        </p:blipFill>
        <p:spPr>
          <a:xfrm>
            <a:off x="0" y="5061771"/>
            <a:ext cx="1666240" cy="178362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22C81ED-6B19-10D7-3EA0-68DEFD74D1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3330" b="4"/>
          <a:stretch/>
        </p:blipFill>
        <p:spPr>
          <a:xfrm>
            <a:off x="10442448" y="11019"/>
            <a:ext cx="1747485" cy="1737719"/>
          </a:xfrm>
          <a:prstGeom prst="rect">
            <a:avLst/>
          </a:prstGeom>
        </p:spPr>
      </p:pic>
      <p:pic>
        <p:nvPicPr>
          <p:cNvPr id="1032" name="Picture 8" descr="Craft group, knit and natter - Healthy Sandwell">
            <a:extLst>
              <a:ext uri="{FF2B5EF4-FFF2-40B4-BE49-F238E27FC236}">
                <a16:creationId xmlns:a16="http://schemas.microsoft.com/office/drawing/2014/main" id="{47B2AE3B-ED09-6B18-8B53-2A818CBD6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9" r="6130"/>
          <a:stretch/>
        </p:blipFill>
        <p:spPr bwMode="auto">
          <a:xfrm>
            <a:off x="1" y="11019"/>
            <a:ext cx="1607256" cy="150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9D7278-5DA5-C9D8-9F97-A1E3675BD2C2}"/>
              </a:ext>
            </a:extLst>
          </p:cNvPr>
          <p:cNvSpPr txBox="1"/>
          <p:nvPr/>
        </p:nvSpPr>
        <p:spPr>
          <a:xfrm>
            <a:off x="1749551" y="11019"/>
            <a:ext cx="85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would love you to join us for coffee or craft. Any surplus funds made will be donated to the designated charities below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AB1961F-2A92-31D3-F621-4C2725C6B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46" y="1992424"/>
            <a:ext cx="1540110" cy="617156"/>
          </a:xfrm>
          <a:prstGeom prst="rect">
            <a:avLst/>
          </a:prstGeom>
        </p:spPr>
      </p:pic>
      <p:pic>
        <p:nvPicPr>
          <p:cNvPr id="19" name="Picture 18" descr="A blue and yellow flower&#10;&#10;Description automatically generated with medium confidence">
            <a:extLst>
              <a:ext uri="{FF2B5EF4-FFF2-40B4-BE49-F238E27FC236}">
                <a16:creationId xmlns:a16="http://schemas.microsoft.com/office/drawing/2014/main" id="{D74A1A31-255D-0970-2E09-2A6C3C64C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7181" y="2118473"/>
            <a:ext cx="884397" cy="838199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39A56D-59EB-3D42-1110-6B11C17316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24351" y="3537968"/>
            <a:ext cx="1437405" cy="708911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CAC10A8E-6407-6774-535A-F507ECECB7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03282" y="3375103"/>
            <a:ext cx="952560" cy="104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7158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102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Abadi</vt:lpstr>
      <vt:lpstr>Aharoni</vt:lpstr>
      <vt:lpstr>Arial</vt:lpstr>
      <vt:lpstr>Avenir Next LT Pro</vt:lpstr>
      <vt:lpstr>Bookman Old Style</vt:lpstr>
      <vt:lpstr>Calibri</vt:lpstr>
      <vt:lpstr>PrismaticVTI</vt:lpstr>
      <vt:lpstr>         The 4 C’s   Craft, Coffee, Cake &amp; Chatter 3rd Friday of each month   Badwell Ash Village Hall  10 till 12 There is a small charge for drinks, cakes, and items from the make and take table. Please do bring your own craft projects.    For further information contact Sue Morgan 01359 258983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C’s Group    Craft, Coffee, Cake &amp; Chatter 3rd Friday of every Month    Badwell Ash Village Hall  10 till 12   Come and Join Us learn a new craft</dc:title>
  <dc:creator>jackie Russell</dc:creator>
  <cp:lastModifiedBy>jackie Russell</cp:lastModifiedBy>
  <cp:revision>5</cp:revision>
  <dcterms:created xsi:type="dcterms:W3CDTF">2023-03-26T10:36:15Z</dcterms:created>
  <dcterms:modified xsi:type="dcterms:W3CDTF">2023-05-07T11:26:25Z</dcterms:modified>
</cp:coreProperties>
</file>